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6" r:id="rId4"/>
    <p:sldId id="280" r:id="rId5"/>
    <p:sldId id="277" r:id="rId6"/>
    <p:sldId id="278" r:id="rId7"/>
    <p:sldId id="279" r:id="rId8"/>
    <p:sldId id="287" r:id="rId9"/>
    <p:sldId id="275" r:id="rId10"/>
    <p:sldId id="273" r:id="rId11"/>
    <p:sldId id="274" r:id="rId12"/>
    <p:sldId id="282" r:id="rId13"/>
    <p:sldId id="283" r:id="rId14"/>
    <p:sldId id="284" r:id="rId15"/>
    <p:sldId id="285" r:id="rId16"/>
    <p:sldId id="286" r:id="rId17"/>
    <p:sldId id="281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/>
    <p:restoredTop sz="94718"/>
  </p:normalViewPr>
  <p:slideViewPr>
    <p:cSldViewPr snapToGrid="0">
      <p:cViewPr varScale="1">
        <p:scale>
          <a:sx n="117" d="100"/>
          <a:sy n="117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1DAC-9D3E-58BE-D942-6828E0358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F8C17-C48F-B5C9-C43A-63355A206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BF93C-83AB-D14C-AACC-8D2ED27D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4323D-6A1B-9F47-3BB2-103D1A03E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5D435-F44D-1ED9-78CC-ED5778F7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4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0C87-98A0-3E5C-3D89-F5895947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4F31D-1092-095A-9FC2-418032015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0E47E-EF7E-182D-4959-6E4CEEB0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62DDA-156F-1507-C6DC-776CF81A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05025-FE4B-15CC-E19E-8C390C49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5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C274B-3D15-FCFD-28B2-1D454D183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45E15-5CC3-49CE-2C3A-6A4AA103B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C8089-D8BC-B693-E1DB-135EF2C4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3DB1-88E2-0F0A-AFC0-A1EEEF48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9A78F-6511-98AF-5A08-D616E19A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605B-D870-0BFD-0811-89A1B50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A8A6-7967-AE5F-27F9-2F46BDF3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F3B34-F878-F607-35FA-DEC40047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38950-DC05-5A6F-A1E1-727C0B71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33D84-4212-0354-0589-EB2FDFA1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B877-CCA6-2E62-216D-FFC6FF2A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8062E-A693-7BF7-4905-EC165748B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1EB01-5CAC-D8BC-1CFC-FEBCBE7C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22351-999C-F2D7-CF42-CB5144B2E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AFB05-A31E-C0F1-DCCE-32ABD660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9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8448-4835-D834-99E2-3BF1DE92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3165-2079-B3DE-9AA8-84E6EB1DA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54AE8-C3A8-88FA-1F67-F937145A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3A008-36BA-EC45-DCE5-EEEC684B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D6990-CA24-0DC1-4A7E-8E537096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4F331-DAC1-0149-2EA8-8F723857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9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001D-6424-251D-D700-EA19316C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99352-3C02-3D63-F871-3951DEDF9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DF41B-0BEB-DF33-8823-AA9A84BA9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2880F-C5D1-7D39-71C0-E2801A509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62E27-E460-4718-1F40-1EB36E3AD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9F756-DD42-6B5B-8F85-0A879186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07AC5-B12A-F521-4B18-C8F5A639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5A036-8073-9463-D293-9E05BAEE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DEF4-3E2E-5AB5-C193-F73C83D3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20891-E277-1612-DF97-A43B4F22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C11CA-D022-641D-750B-9519DA50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6D161-1665-72C5-2D23-165C6AB1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7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5D629-C519-F0C7-7D63-4ADD08D2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E4417-51C0-D5AC-2E0C-504B54CD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824CD-5E78-62DB-934B-8F521DFB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21B3-42C2-FD65-0990-239C76B1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7874-EEAC-0F60-F10A-B4E34D5C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B7BFF-9872-E85D-9ED0-B2770C619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F909B-7394-988E-55E2-DB101DD1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1DA50-93D0-E570-CD33-3DDCC44A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191F9-7413-0701-1305-B31E89D3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6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9312-CA1E-6184-7768-D75F8397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5790F0-7613-F65B-09FA-C9E957211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B02E8-73B6-EA83-2749-960DDBF67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8A3AF-752B-8736-3934-D07BFAA9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C06DA-EFCA-CC34-AACE-E6398A0D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28819-D7C7-CCE8-BBB7-3A572339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0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EE18C7-2647-82DF-9260-F3C0CCFA7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89B8-7042-CB17-E100-FD422CDE1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89615-83A4-8B32-B493-2577C7CE9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5D1CC-FEAB-904D-993D-7F666BC0BB95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E1C60-DBB7-051D-9DF7-72B0F217D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10942-EC36-48DB-0A7E-8F0B5E89F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EA4-3326-963A-82EC-8C7196FF0A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Denoise Microscopic Data</a:t>
            </a:r>
            <a:br>
              <a:rPr lang="en-US" b="1" dirty="0"/>
            </a:br>
            <a:r>
              <a:rPr lang="en-US" b="1" dirty="0"/>
              <a:t>With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F2C18-64A0-7EF2-AEB9-9DB7E6351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2702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Group no.2 </a:t>
            </a:r>
          </a:p>
          <a:p>
            <a:pPr algn="r"/>
            <a:r>
              <a:rPr lang="en-US" sz="1600" dirty="0"/>
              <a:t>Syeda </a:t>
            </a:r>
            <a:r>
              <a:rPr lang="en-US" sz="1600" dirty="0" err="1"/>
              <a:t>Qurat</a:t>
            </a:r>
            <a:r>
              <a:rPr lang="en-US" sz="1600" dirty="0"/>
              <a:t> </a:t>
            </a:r>
            <a:r>
              <a:rPr lang="en-US" sz="1600" dirty="0" err="1"/>
              <a:t>ul</a:t>
            </a:r>
            <a:r>
              <a:rPr lang="en-US" sz="1600" dirty="0"/>
              <a:t> Ain Naqvi</a:t>
            </a:r>
          </a:p>
          <a:p>
            <a:pPr algn="r"/>
            <a:r>
              <a:rPr lang="en-US" sz="1600" dirty="0"/>
              <a:t>Sonali Godavarthy</a:t>
            </a:r>
          </a:p>
          <a:p>
            <a:pPr algn="r"/>
            <a:r>
              <a:rPr lang="en-US" sz="1600" dirty="0" err="1"/>
              <a:t>Zakriya</a:t>
            </a:r>
            <a:r>
              <a:rPr lang="en-US" sz="1600" dirty="0"/>
              <a:t> Shakeel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94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CAD134-F722-7805-5E74-FB46B0BA3D81}"/>
              </a:ext>
            </a:extLst>
          </p:cNvPr>
          <p:cNvGrpSpPr/>
          <p:nvPr/>
        </p:nvGrpSpPr>
        <p:grpSpPr>
          <a:xfrm>
            <a:off x="1817914" y="1164771"/>
            <a:ext cx="7643801" cy="5475515"/>
            <a:chOff x="2209800" y="1527402"/>
            <a:chExt cx="7772400" cy="51967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0CF4A9-EC5C-DA75-36CF-0F94C1F54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527402"/>
              <a:ext cx="7772400" cy="26972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92AF45-2FB8-759E-5314-62529376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9029" y="4300823"/>
              <a:ext cx="7413171" cy="24233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7364D8-0A91-BD8E-0E9D-6DCA4FA533DF}"/>
              </a:ext>
            </a:extLst>
          </p:cNvPr>
          <p:cNvSpPr txBox="1"/>
          <p:nvPr/>
        </p:nvSpPr>
        <p:spPr>
          <a:xfrm>
            <a:off x="674915" y="461384"/>
            <a:ext cx="443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their own Noisy Microscopic Image</a:t>
            </a:r>
          </a:p>
        </p:txBody>
      </p:sp>
    </p:spTree>
    <p:extLst>
      <p:ext uri="{BB962C8B-B14F-4D97-AF65-F5344CB8AC3E}">
        <p14:creationId xmlns:p14="http://schemas.microsoft.com/office/powerpoint/2010/main" val="202777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E5CD24-428C-1156-F16F-2EA2834C9F4D}"/>
              </a:ext>
            </a:extLst>
          </p:cNvPr>
          <p:cNvSpPr txBox="1"/>
          <p:nvPr/>
        </p:nvSpPr>
        <p:spPr>
          <a:xfrm>
            <a:off x="587829" y="468086"/>
            <a:ext cx="524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our Noisy Microscopic Image with PSF=0.5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B14F4-C64D-6781-7220-804E987D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4197"/>
            <a:ext cx="7772400" cy="53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8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E5CD24-428C-1156-F16F-2EA2834C9F4D}"/>
              </a:ext>
            </a:extLst>
          </p:cNvPr>
          <p:cNvSpPr txBox="1"/>
          <p:nvPr/>
        </p:nvSpPr>
        <p:spPr>
          <a:xfrm>
            <a:off x="587829" y="468086"/>
            <a:ext cx="510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our Noisy Microscopic Image with PSF=1.0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97AC8-9CAC-7529-6F22-6D72358F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1686"/>
            <a:ext cx="7772400" cy="53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7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E5CD24-428C-1156-F16F-2EA2834C9F4D}"/>
              </a:ext>
            </a:extLst>
          </p:cNvPr>
          <p:cNvSpPr txBox="1"/>
          <p:nvPr/>
        </p:nvSpPr>
        <p:spPr>
          <a:xfrm>
            <a:off x="587829" y="468086"/>
            <a:ext cx="510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our Noisy Microscopic Image with PSF=1.5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3C66C-4709-3858-DE8C-3A8E92AE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63989"/>
            <a:ext cx="7772400" cy="54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31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E5CD24-428C-1156-F16F-2EA2834C9F4D}"/>
              </a:ext>
            </a:extLst>
          </p:cNvPr>
          <p:cNvSpPr txBox="1"/>
          <p:nvPr/>
        </p:nvSpPr>
        <p:spPr>
          <a:xfrm>
            <a:off x="587829" y="468086"/>
            <a:ext cx="644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other Fluorescent Noisy Microscopic Image with PSF=0.5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D3704-0333-E355-8F03-F0195093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7379"/>
            <a:ext cx="7772400" cy="53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E5CD24-428C-1156-F16F-2EA2834C9F4D}"/>
              </a:ext>
            </a:extLst>
          </p:cNvPr>
          <p:cNvSpPr txBox="1"/>
          <p:nvPr/>
        </p:nvSpPr>
        <p:spPr>
          <a:xfrm>
            <a:off x="587829" y="468086"/>
            <a:ext cx="644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other Fluorescent Noisy Microscopic Image with PSF=1.0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9D828-A675-F3D7-507A-D2480C08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5214"/>
            <a:ext cx="7772400" cy="52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7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E5CD24-428C-1156-F16F-2EA2834C9F4D}"/>
              </a:ext>
            </a:extLst>
          </p:cNvPr>
          <p:cNvSpPr txBox="1"/>
          <p:nvPr/>
        </p:nvSpPr>
        <p:spPr>
          <a:xfrm>
            <a:off x="587829" y="468086"/>
            <a:ext cx="644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other Fluorescent Noisy Microscopic Image with PSF=1.5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D63AD-1829-0FA3-22A0-9B2788B1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4389"/>
            <a:ext cx="7772400" cy="52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7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278B-61B2-8D27-F14D-2EF5BD9C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A2DAC-AC6D-06FD-CE8B-14C92ADC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achieved good results on Gaussian Filter using Non-DL approach which gives us SNR of 29.53</a:t>
            </a:r>
          </a:p>
          <a:p>
            <a:r>
              <a:rPr lang="en-US" dirty="0"/>
              <a:t>Applied model to the data provided by researchers and achieved SNR of 36.05</a:t>
            </a:r>
          </a:p>
          <a:p>
            <a:r>
              <a:rPr lang="en-US" dirty="0"/>
              <a:t>Applied the model to our own dataset with different PSF values and achieved PSNR of 31.47 with PSF as 1.0</a:t>
            </a:r>
          </a:p>
          <a:p>
            <a:r>
              <a:rPr lang="en-US" dirty="0"/>
              <a:t>Applied the model to a fluorescent image with different PSF values and achieved PSNR of 24.32 with all the three PSF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3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4E13A-9156-F973-0FA3-C9604F39B843}"/>
              </a:ext>
            </a:extLst>
          </p:cNvPr>
          <p:cNvSpPr txBox="1"/>
          <p:nvPr/>
        </p:nvSpPr>
        <p:spPr>
          <a:xfrm>
            <a:off x="2370467" y="2644170"/>
            <a:ext cx="74510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latin typeface="Apple Braille" pitchFamily="2" charset="0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064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018B-A5CF-7350-00BF-67E49970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Non-DL Approach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5E46-A924-894B-EBA4-DE268F552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added Gaussian Noise to a image and denoised it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Box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Gaussian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Median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Box3D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Weiner Filter</a:t>
            </a:r>
          </a:p>
        </p:txBody>
      </p:sp>
    </p:spTree>
    <p:extLst>
      <p:ext uri="{BB962C8B-B14F-4D97-AF65-F5344CB8AC3E}">
        <p14:creationId xmlns:p14="http://schemas.microsoft.com/office/powerpoint/2010/main" val="180948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3C679C-BC25-4841-2200-93E759F6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94" y="1163171"/>
            <a:ext cx="9940411" cy="45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0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C4CA8-B9AE-1BAF-1CA5-73299D1F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34" y="1021165"/>
            <a:ext cx="10302132" cy="481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D3B56-E18B-DA0C-9A15-4B1B9B9FC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94" y="1066119"/>
            <a:ext cx="9756411" cy="47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2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2CC9C-24B3-9716-128E-738C9295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38" y="991340"/>
            <a:ext cx="9760123" cy="487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0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C3879-31B7-95CB-22E5-3161EE5D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70" y="1001488"/>
            <a:ext cx="10373060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127AC1-1345-5B26-5F93-BF2683BF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7" y="805543"/>
            <a:ext cx="931373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1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DCC93-744E-B30A-CEE9-73F0853C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trained the model with Point Spread Function(sigma)= 0.5, 1.0 and 1.5 using the dataset provided by the writers of the research paper</a:t>
            </a:r>
          </a:p>
          <a:p>
            <a:r>
              <a:rPr lang="en-US" dirty="0"/>
              <a:t>We have denoised the images using the same model</a:t>
            </a:r>
          </a:p>
          <a:p>
            <a:r>
              <a:rPr lang="en-US" dirty="0"/>
              <a:t>We applied the model to our own dataset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7552E5-9F89-01B3-5744-A8A610BC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Approach Results</a:t>
            </a:r>
          </a:p>
        </p:txBody>
      </p:sp>
    </p:spTree>
    <p:extLst>
      <p:ext uri="{BB962C8B-B14F-4D97-AF65-F5344CB8AC3E}">
        <p14:creationId xmlns:p14="http://schemas.microsoft.com/office/powerpoint/2010/main" val="278090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236</Words>
  <Application>Microsoft Macintosh PowerPoint</Application>
  <PresentationFormat>Widescreen</PresentationFormat>
  <Paragraphs>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Apple Braille</vt:lpstr>
      <vt:lpstr>Arial</vt:lpstr>
      <vt:lpstr>Calibri</vt:lpstr>
      <vt:lpstr>Calibri Light</vt:lpstr>
      <vt:lpstr>Office Theme</vt:lpstr>
      <vt:lpstr>Denoise Microscopic Data With Deep Learning</vt:lpstr>
      <vt:lpstr>Non-DL Approach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 Approach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Sonali Godavarthy</dc:creator>
  <cp:lastModifiedBy>Sonali Godavarthy</cp:lastModifiedBy>
  <cp:revision>171</cp:revision>
  <dcterms:created xsi:type="dcterms:W3CDTF">2024-06-17T13:49:27Z</dcterms:created>
  <dcterms:modified xsi:type="dcterms:W3CDTF">2024-06-27T12:55:40Z</dcterms:modified>
</cp:coreProperties>
</file>